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93" r:id="rId2"/>
    <p:sldId id="294" r:id="rId3"/>
    <p:sldId id="321" r:id="rId4"/>
    <p:sldId id="322" r:id="rId5"/>
    <p:sldId id="323" r:id="rId6"/>
    <p:sldId id="324" r:id="rId7"/>
    <p:sldId id="325" r:id="rId8"/>
    <p:sldId id="326" r:id="rId9"/>
    <p:sldId id="327" r:id="rId10"/>
    <p:sldId id="328" r:id="rId11"/>
    <p:sldId id="329" r:id="rId12"/>
    <p:sldId id="31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19"/>
    <p:restoredTop sz="94737"/>
  </p:normalViewPr>
  <p:slideViewPr>
    <p:cSldViewPr snapToGrid="0" snapToObjects="1">
      <p:cViewPr>
        <p:scale>
          <a:sx n="84" d="100"/>
          <a:sy n="84" d="100"/>
        </p:scale>
        <p:origin x="552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605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jp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hyperlink" Target="https://jsonlint.com/" TargetMode="External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251988"/>
            <a:ext cx="10800522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7200" dirty="0" smtClean="0">
                <a:solidFill>
                  <a:srgbClr val="27515E"/>
                </a:solidFill>
              </a:rPr>
              <a:t>Basics of CSV, JSON &amp; XML</a:t>
            </a:r>
          </a:p>
          <a:p>
            <a:pPr algn="ctr"/>
            <a:r>
              <a:rPr lang="en-US" sz="3600" dirty="0">
                <a:solidFill>
                  <a:srgbClr val="27515E"/>
                </a:solidFill>
              </a:rPr>
              <a:t>By: Tori Larson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5" r="26019" b="8726"/>
          <a:stretch/>
        </p:blipFill>
        <p:spPr>
          <a:xfrm>
            <a:off x="695739" y="826943"/>
            <a:ext cx="3498574" cy="44196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6714" y="815645"/>
            <a:ext cx="3498574" cy="44422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7687" y="815645"/>
            <a:ext cx="3498574" cy="244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834214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4325" t="2502" r="22855" b="4388"/>
          <a:stretch/>
        </p:blipFill>
        <p:spPr>
          <a:xfrm>
            <a:off x="304584" y="733886"/>
            <a:ext cx="2632545" cy="50629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Rectangle 14"/>
          <p:cNvSpPr/>
          <p:nvPr/>
        </p:nvSpPr>
        <p:spPr>
          <a:xfrm>
            <a:off x="3048000" y="733886"/>
            <a:ext cx="3368040" cy="50629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700" dirty="0"/>
              <a:t>&lt;?xml version="1.0" encoding= "UTF-8</a:t>
            </a:r>
            <a:r>
              <a:rPr lang="en-US" sz="1700" dirty="0" smtClean="0"/>
              <a:t>"?&gt;</a:t>
            </a:r>
            <a:br>
              <a:rPr lang="en-US" sz="1700" dirty="0" smtClean="0"/>
            </a:br>
            <a:r>
              <a:rPr lang="en-US" sz="1700" dirty="0" smtClean="0"/>
              <a:t>&lt;</a:t>
            </a:r>
            <a:r>
              <a:rPr lang="en-US" sz="1700" dirty="0" err="1"/>
              <a:t>Personnel_Files</a:t>
            </a:r>
            <a:r>
              <a:rPr lang="en-US" sz="1700" dirty="0"/>
              <a:t>&gt;   </a:t>
            </a:r>
            <a:endParaRPr lang="en-US" sz="1700" dirty="0" smtClean="0"/>
          </a:p>
          <a:p>
            <a:r>
              <a:rPr lang="en-US" sz="1700" dirty="0" smtClean="0"/>
              <a:t> </a:t>
            </a:r>
            <a:r>
              <a:rPr lang="en-US" sz="1700" dirty="0"/>
              <a:t>&lt;Associate&gt;     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 err="1"/>
              <a:t>FirstName</a:t>
            </a:r>
            <a:r>
              <a:rPr lang="en-US" sz="1700" dirty="0"/>
              <a:t>&gt;Tori&lt;/</a:t>
            </a:r>
            <a:r>
              <a:rPr lang="en-US" sz="1700" dirty="0" err="1"/>
              <a:t>FirstName</a:t>
            </a:r>
            <a:r>
              <a:rPr lang="en-US" sz="1700" dirty="0"/>
              <a:t>&gt;     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 err="1"/>
              <a:t>LastName</a:t>
            </a:r>
            <a:r>
              <a:rPr lang="en-US" sz="1700" dirty="0"/>
              <a:t>&gt;Larson&lt;/</a:t>
            </a:r>
            <a:r>
              <a:rPr lang="en-US" sz="1700" dirty="0" err="1"/>
              <a:t>LastName</a:t>
            </a:r>
            <a:r>
              <a:rPr lang="en-US" sz="1700" dirty="0"/>
              <a:t>&gt;        &lt;Birthday&gt;05/26/2017&lt;/Birthday&gt;   </a:t>
            </a:r>
            <a:endParaRPr lang="en-US" sz="1700" dirty="0" smtClean="0"/>
          </a:p>
          <a:p>
            <a:r>
              <a:rPr lang="en-US" sz="1700" dirty="0" smtClean="0"/>
              <a:t> </a:t>
            </a:r>
            <a:r>
              <a:rPr lang="en-US" sz="1700" dirty="0"/>
              <a:t>&lt;/Associate&gt; 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/>
              <a:t>Associate&gt;   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 err="1"/>
              <a:t>FirstName</a:t>
            </a:r>
            <a:r>
              <a:rPr lang="en-US" sz="1700" dirty="0"/>
              <a:t>&gt;Ben&lt;/</a:t>
            </a:r>
            <a:r>
              <a:rPr lang="en-US" sz="1700" dirty="0" err="1"/>
              <a:t>FirstName</a:t>
            </a:r>
            <a:r>
              <a:rPr lang="en-US" sz="1700" dirty="0"/>
              <a:t>&gt;        &lt;</a:t>
            </a:r>
            <a:r>
              <a:rPr lang="en-US" sz="1700" dirty="0" err="1"/>
              <a:t>LastName</a:t>
            </a:r>
            <a:r>
              <a:rPr lang="en-US" sz="1700" dirty="0"/>
              <a:t>&gt;Trevino&lt;/</a:t>
            </a:r>
            <a:r>
              <a:rPr lang="en-US" sz="1700" dirty="0" err="1"/>
              <a:t>LastName</a:t>
            </a:r>
            <a:r>
              <a:rPr lang="en-US" sz="1700" dirty="0"/>
              <a:t>&gt;        &lt;Birthday&gt;04/14/2017&lt;/Birthday&gt;    </a:t>
            </a:r>
            <a:endParaRPr lang="en-US" sz="1700" dirty="0" smtClean="0"/>
          </a:p>
          <a:p>
            <a:r>
              <a:rPr lang="en-US" sz="1700" dirty="0" smtClean="0"/>
              <a:t>&lt;/</a:t>
            </a:r>
            <a:r>
              <a:rPr lang="en-US" sz="1700" dirty="0"/>
              <a:t>Associate&gt;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/>
              <a:t>Associate&gt;      </a:t>
            </a:r>
            <a:endParaRPr lang="en-US" sz="1700" dirty="0" smtClean="0"/>
          </a:p>
          <a:p>
            <a:r>
              <a:rPr lang="en-US" sz="1700" dirty="0" smtClean="0"/>
              <a:t>&lt;</a:t>
            </a:r>
            <a:r>
              <a:rPr lang="en-US" sz="1700" dirty="0" err="1"/>
              <a:t>FirstName</a:t>
            </a:r>
            <a:r>
              <a:rPr lang="en-US" sz="1700" dirty="0"/>
              <a:t>&gt;Justine&lt;/</a:t>
            </a:r>
            <a:r>
              <a:rPr lang="en-US" sz="1700" dirty="0" err="1"/>
              <a:t>FirstName</a:t>
            </a:r>
            <a:r>
              <a:rPr lang="en-US" sz="1700" dirty="0"/>
              <a:t>&gt;        &lt;</a:t>
            </a:r>
            <a:r>
              <a:rPr lang="en-US" sz="1700" dirty="0" err="1"/>
              <a:t>LastName</a:t>
            </a:r>
            <a:r>
              <a:rPr lang="en-US" sz="1700" dirty="0"/>
              <a:t>&gt;Espiritu&lt;/</a:t>
            </a:r>
            <a:r>
              <a:rPr lang="en-US" sz="1700" dirty="0" err="1"/>
              <a:t>LastName</a:t>
            </a:r>
            <a:r>
              <a:rPr lang="en-US" sz="1700" dirty="0"/>
              <a:t>&gt;        &lt;Birthday&gt;07/28/2017&lt;/Birthday&gt;   </a:t>
            </a:r>
            <a:endParaRPr lang="en-US" sz="1700" dirty="0" smtClean="0"/>
          </a:p>
          <a:p>
            <a:r>
              <a:rPr lang="en-US" sz="1700" dirty="0" smtClean="0"/>
              <a:t>&lt;/</a:t>
            </a:r>
            <a:r>
              <a:rPr lang="en-US" sz="1700" dirty="0"/>
              <a:t>Associate</a:t>
            </a:r>
            <a:r>
              <a:rPr lang="en-US" sz="1700" dirty="0" smtClean="0"/>
              <a:t>&gt;</a:t>
            </a:r>
          </a:p>
          <a:p>
            <a:r>
              <a:rPr lang="en-US" sz="1700" dirty="0" smtClean="0"/>
              <a:t>&lt;/</a:t>
            </a:r>
            <a:r>
              <a:rPr lang="en-US" sz="1700" dirty="0" err="1"/>
              <a:t>Personnel_Files</a:t>
            </a:r>
            <a:r>
              <a:rPr lang="en-US" sz="1700" dirty="0"/>
              <a:t>&gt;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23122" y="17470"/>
            <a:ext cx="893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XML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531052" y="17470"/>
            <a:ext cx="9332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JSON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7878" y="740512"/>
            <a:ext cx="2696602" cy="50562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9236319" y="740512"/>
            <a:ext cx="2727082" cy="50783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{"Birthdays":[  {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FirstName</a:t>
            </a:r>
            <a:r>
              <a:rPr lang="en-US" dirty="0" smtClean="0"/>
              <a:t>": "Tori", "</a:t>
            </a:r>
            <a:r>
              <a:rPr lang="en-US" dirty="0" err="1" smtClean="0"/>
              <a:t>LastName</a:t>
            </a:r>
            <a:r>
              <a:rPr lang="en-US" dirty="0" smtClean="0"/>
              <a:t>": "Larson", "Birthday":"05/26/2017”</a:t>
            </a:r>
          </a:p>
          <a:p>
            <a:r>
              <a:rPr lang="en-US" dirty="0" smtClean="0"/>
              <a:t>},  </a:t>
            </a:r>
          </a:p>
          <a:p>
            <a:r>
              <a:rPr lang="en-US" dirty="0" smtClean="0"/>
              <a:t>{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FirstName</a:t>
            </a:r>
            <a:r>
              <a:rPr lang="en-US" dirty="0" smtClean="0"/>
              <a:t>": "Ben", "</a:t>
            </a:r>
            <a:r>
              <a:rPr lang="en-US" dirty="0" err="1" smtClean="0"/>
              <a:t>LastName</a:t>
            </a:r>
            <a:r>
              <a:rPr lang="en-US" dirty="0" smtClean="0"/>
              <a:t>": "Trevino", "Birthday": "04/14/2017”</a:t>
            </a:r>
          </a:p>
          <a:p>
            <a:r>
              <a:rPr lang="en-US" dirty="0" smtClean="0"/>
              <a:t>},  </a:t>
            </a:r>
          </a:p>
          <a:p>
            <a:r>
              <a:rPr lang="en-US" dirty="0" smtClean="0"/>
              <a:t>{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FirstName</a:t>
            </a:r>
            <a:r>
              <a:rPr lang="en-US" dirty="0" smtClean="0"/>
              <a:t>": "Justine", "</a:t>
            </a:r>
            <a:r>
              <a:rPr lang="en-US" dirty="0" err="1" smtClean="0"/>
              <a:t>LastName</a:t>
            </a:r>
            <a:r>
              <a:rPr lang="en-US" dirty="0" smtClean="0"/>
              <a:t>": "Espiritu", "Birthday": "07/28/2017”</a:t>
            </a:r>
          </a:p>
          <a:p>
            <a:r>
              <a:rPr lang="en-US" dirty="0" smtClean="0"/>
              <a:t>}</a:t>
            </a:r>
          </a:p>
          <a:p>
            <a:r>
              <a:rPr lang="en-US" dirty="0" smtClean="0"/>
              <a:t>]}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62826" y="6485707"/>
            <a:ext cx="35757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www.becsv.com</a:t>
            </a:r>
            <a:r>
              <a:rPr lang="en-US" dirty="0"/>
              <a:t>/csv-</a:t>
            </a:r>
            <a:r>
              <a:rPr lang="en-US" dirty="0" err="1"/>
              <a:t>json.php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408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2426" y="2243744"/>
            <a:ext cx="10800522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3800" b="1" dirty="0" smtClean="0">
                <a:solidFill>
                  <a:schemeClr val="bg1"/>
                </a:solidFill>
              </a:rPr>
              <a:t>The End</a:t>
            </a:r>
            <a:endParaRPr lang="en-US" sz="13800" b="1" dirty="0" smtClean="0">
              <a:solidFill>
                <a:schemeClr val="bg1"/>
              </a:solidFill>
            </a:endParaRPr>
          </a:p>
          <a:p>
            <a:pPr algn="ctr"/>
            <a:endParaRPr lang="en-US" sz="54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9" y="1161626"/>
            <a:ext cx="86616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Birthday Data in R and Python.</a:t>
            </a:r>
          </a:p>
          <a:p>
            <a:endParaRPr lang="en-US" sz="5400" dirty="0"/>
          </a:p>
          <a:p>
            <a:r>
              <a:rPr lang="en-US" sz="5400" dirty="0" smtClean="0"/>
              <a:t>Upload a CSV file? 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8" y="903574"/>
            <a:ext cx="71495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/>
              <a:t>Comma,Separated,Values</a:t>
            </a:r>
            <a:endParaRPr lang="en-US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695738" y="2063589"/>
            <a:ext cx="64061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FirstName,LastName,Birthday</a:t>
            </a:r>
            <a:endParaRPr lang="en-US" sz="3600" dirty="0" smtClean="0"/>
          </a:p>
          <a:p>
            <a:r>
              <a:rPr lang="en-US" sz="3600" dirty="0" smtClean="0"/>
              <a:t>Tori,Larson,5/26/2017</a:t>
            </a:r>
          </a:p>
          <a:p>
            <a:r>
              <a:rPr lang="en-US" sz="3600" dirty="0" smtClean="0"/>
              <a:t>Ben,Trevino,4/14/2017</a:t>
            </a:r>
          </a:p>
          <a:p>
            <a:r>
              <a:rPr lang="en-US" sz="3600" dirty="0" smtClean="0"/>
              <a:t>Justine,Espiritu,8/8/2017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8" y="826943"/>
            <a:ext cx="26570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JSON</a:t>
            </a:r>
            <a:endParaRPr lang="en-US" sz="7200" dirty="0"/>
          </a:p>
        </p:txBody>
      </p:sp>
      <p:sp>
        <p:nvSpPr>
          <p:cNvPr id="3" name="Rectangle 2"/>
          <p:cNvSpPr/>
          <p:nvPr/>
        </p:nvSpPr>
        <p:spPr>
          <a:xfrm>
            <a:off x="735495" y="2273493"/>
            <a:ext cx="598534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{"Birthdays":[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 err="1"/>
              <a:t>FirstName</a:t>
            </a:r>
            <a:r>
              <a:rPr lang="en-US" sz="2800" dirty="0"/>
              <a:t>", "</a:t>
            </a:r>
            <a:r>
              <a:rPr lang="en-US" sz="2800" dirty="0" err="1"/>
              <a:t>LastName</a:t>
            </a:r>
            <a:r>
              <a:rPr lang="en-US" sz="2800" dirty="0"/>
              <a:t>", "Birthday"  {"Tori","Larson","05/26/2017"},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/>
              <a:t>Ben", "Trevino","04/14/2017"},  {"Justine","Espiritu","07/28/2017</a:t>
            </a:r>
            <a:r>
              <a:rPr lang="en-US" sz="2800" dirty="0" smtClean="0"/>
              <a:t>"}</a:t>
            </a:r>
          </a:p>
          <a:p>
            <a:r>
              <a:rPr lang="en-US" sz="2800" dirty="0" smtClean="0"/>
              <a:t>]}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2644004" y="1387702"/>
            <a:ext cx="3100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Exactly like CSV</a:t>
            </a:r>
            <a:r>
              <a:rPr lang="mr-IN" dirty="0" smtClean="0"/>
              <a:t>…</a:t>
            </a:r>
            <a:r>
              <a:rPr lang="en-US" dirty="0" smtClean="0"/>
              <a:t>..right?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93924" y="5123419"/>
            <a:ext cx="2392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>
                <a:hlinkClick r:id="rId4"/>
              </a:rPr>
              <a:t>https</a:t>
            </a:r>
            <a:r>
              <a:rPr lang="en-US" u="sng" dirty="0">
                <a:hlinkClick r:id="rId4"/>
              </a:rPr>
              <a:t>://</a:t>
            </a:r>
            <a:r>
              <a:rPr lang="en-US" u="sng" dirty="0">
                <a:hlinkClick r:id="rId4"/>
              </a:rPr>
              <a:t>jsonlint.com</a:t>
            </a:r>
            <a:r>
              <a:rPr lang="en-US" u="sng" dirty="0">
                <a:hlinkClick r:id="rId4"/>
              </a:rPr>
              <a:t>/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5738" y="5123419"/>
            <a:ext cx="2925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Validate you JSON code here: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590" y="742735"/>
            <a:ext cx="4524304" cy="45402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35495" y="826943"/>
            <a:ext cx="55129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/>
              <a:t>JSON FINAL</a:t>
            </a:r>
            <a:endParaRPr lang="en-US" sz="8800" dirty="0"/>
          </a:p>
        </p:txBody>
      </p:sp>
      <p:sp>
        <p:nvSpPr>
          <p:cNvPr id="3" name="Rectangle 2"/>
          <p:cNvSpPr/>
          <p:nvPr/>
        </p:nvSpPr>
        <p:spPr>
          <a:xfrm>
            <a:off x="506564" y="2291466"/>
            <a:ext cx="1117887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{"Birthdays":[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 err="1"/>
              <a:t>FirstName</a:t>
            </a:r>
            <a:r>
              <a:rPr lang="en-US" sz="2800" dirty="0"/>
              <a:t>": "Tori", "</a:t>
            </a:r>
            <a:r>
              <a:rPr lang="en-US" sz="2800" dirty="0" err="1"/>
              <a:t>LastName</a:t>
            </a:r>
            <a:r>
              <a:rPr lang="en-US" sz="2800" dirty="0"/>
              <a:t>": "Larson", "Birthday":"05/26/2017"},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 err="1"/>
              <a:t>FirstName</a:t>
            </a:r>
            <a:r>
              <a:rPr lang="en-US" sz="2800" dirty="0"/>
              <a:t>": "Ben", "</a:t>
            </a:r>
            <a:r>
              <a:rPr lang="en-US" sz="2800" dirty="0" err="1"/>
              <a:t>LastName</a:t>
            </a:r>
            <a:r>
              <a:rPr lang="en-US" sz="2800" dirty="0"/>
              <a:t>": "Trevino", "Birthday": "04/14/2017"},  {"</a:t>
            </a:r>
            <a:r>
              <a:rPr lang="en-US" sz="2800" dirty="0" err="1"/>
              <a:t>FirstName</a:t>
            </a:r>
            <a:r>
              <a:rPr lang="en-US" sz="2800" dirty="0"/>
              <a:t>": "Justine", "</a:t>
            </a:r>
            <a:r>
              <a:rPr lang="en-US" sz="2800" dirty="0" err="1"/>
              <a:t>LastName</a:t>
            </a:r>
            <a:r>
              <a:rPr lang="en-US" sz="2800" dirty="0"/>
              <a:t>": "Espiritu", "Birthday": "07/28/2017</a:t>
            </a:r>
            <a:r>
              <a:rPr lang="en-US" sz="2800" dirty="0" smtClean="0"/>
              <a:t>"}</a:t>
            </a:r>
          </a:p>
          <a:p>
            <a:r>
              <a:rPr lang="en-US" sz="2800" dirty="0" smtClean="0"/>
              <a:t>]}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16227" y="556592"/>
            <a:ext cx="22092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 smtClean="0"/>
              <a:t>XML</a:t>
            </a:r>
            <a:endParaRPr lang="en-US" sz="8800" dirty="0"/>
          </a:p>
        </p:txBody>
      </p:sp>
      <p:sp>
        <p:nvSpPr>
          <p:cNvPr id="4" name="Rectangle 3"/>
          <p:cNvSpPr/>
          <p:nvPr/>
        </p:nvSpPr>
        <p:spPr>
          <a:xfrm>
            <a:off x="243841" y="1822685"/>
            <a:ext cx="7178039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&lt;?</a:t>
            </a:r>
            <a:r>
              <a:rPr lang="en-US" dirty="0" err="1"/>
              <a:t>xmlversion</a:t>
            </a:r>
            <a:r>
              <a:rPr lang="en-US" dirty="0"/>
              <a:t>="1.0" encoding="UTF-8"?&gt;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Birthdays&gt;   </a:t>
            </a:r>
          </a:p>
          <a:p>
            <a:r>
              <a:rPr lang="en-US" dirty="0" smtClean="0"/>
              <a:t> &lt;</a:t>
            </a:r>
            <a:r>
              <a:rPr lang="en-US" dirty="0"/>
              <a:t>Birthday&gt;    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&gt;Tori&lt;/</a:t>
            </a:r>
            <a:r>
              <a:rPr lang="en-US" dirty="0" err="1"/>
              <a:t>Firstname</a:t>
            </a:r>
            <a:r>
              <a:rPr lang="en-US" dirty="0"/>
              <a:t>&gt; &lt;</a:t>
            </a:r>
            <a:r>
              <a:rPr lang="en-US" dirty="0" err="1"/>
              <a:t>LastName</a:t>
            </a:r>
            <a:r>
              <a:rPr lang="en-US" dirty="0"/>
              <a:t>&gt;Larson&lt;/</a:t>
            </a:r>
            <a:r>
              <a:rPr lang="en-US" dirty="0" err="1"/>
              <a:t>LastName</a:t>
            </a:r>
            <a:r>
              <a:rPr lang="en-US" dirty="0" smtClean="0"/>
              <a:t>&gt; &lt;Birthday&gt;05/26/2017&lt;/</a:t>
            </a:r>
            <a:r>
              <a:rPr lang="en-US" dirty="0"/>
              <a:t>Birthday</a:t>
            </a:r>
            <a:r>
              <a:rPr lang="en-US" dirty="0" smtClean="0"/>
              <a:t>&gt;&lt;/</a:t>
            </a:r>
            <a:r>
              <a:rPr lang="en-US" dirty="0"/>
              <a:t>Birthday&gt;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Birthday&gt;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&gt;Ben&lt;/</a:t>
            </a:r>
            <a:r>
              <a:rPr lang="en-US" dirty="0" err="1"/>
              <a:t>Firstname</a:t>
            </a:r>
            <a:r>
              <a:rPr lang="en-US" dirty="0"/>
              <a:t>&gt; &lt;</a:t>
            </a:r>
            <a:r>
              <a:rPr lang="en-US" dirty="0" err="1"/>
              <a:t>LastName</a:t>
            </a:r>
            <a:r>
              <a:rPr lang="en-US" dirty="0"/>
              <a:t>&gt;Trevino&lt;/</a:t>
            </a:r>
            <a:r>
              <a:rPr lang="en-US" dirty="0" err="1"/>
              <a:t>LastName</a:t>
            </a:r>
            <a:r>
              <a:rPr lang="en-US" dirty="0"/>
              <a:t>&gt; &lt;Birthday&gt;04/14/2017&lt;/Birthday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&lt;/</a:t>
            </a:r>
            <a:r>
              <a:rPr lang="en-US" dirty="0"/>
              <a:t>Birthday&gt;  </a:t>
            </a:r>
          </a:p>
          <a:p>
            <a:r>
              <a:rPr lang="en-US" dirty="0" smtClean="0"/>
              <a:t>&lt;</a:t>
            </a:r>
            <a:r>
              <a:rPr lang="en-US" dirty="0"/>
              <a:t>Birthday&gt;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&gt;Justine&lt;/</a:t>
            </a:r>
            <a:r>
              <a:rPr lang="en-US" dirty="0" err="1"/>
              <a:t>Firstname</a:t>
            </a:r>
            <a:r>
              <a:rPr lang="en-US" dirty="0"/>
              <a:t>&gt; &lt;</a:t>
            </a:r>
            <a:r>
              <a:rPr lang="en-US" dirty="0" err="1"/>
              <a:t>LastName</a:t>
            </a:r>
            <a:r>
              <a:rPr lang="en-US" dirty="0"/>
              <a:t>&gt;Espiritu&lt;/</a:t>
            </a:r>
            <a:r>
              <a:rPr lang="en-US" dirty="0" err="1"/>
              <a:t>LastName</a:t>
            </a:r>
            <a:r>
              <a:rPr lang="en-US" dirty="0"/>
              <a:t>&gt; &lt;Birthday&gt;08/14/2017&lt;/Birthday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&lt;/</a:t>
            </a:r>
            <a:r>
              <a:rPr lang="en-US" dirty="0"/>
              <a:t>Birthdays&gt;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2220" y="1554480"/>
            <a:ext cx="5274980" cy="34796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1752" y="6364961"/>
            <a:ext cx="50274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https://www.w3schools.com/xml/</a:t>
            </a:r>
            <a:r>
              <a:rPr lang="en-US" dirty="0" err="1"/>
              <a:t>xml_validator.asp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35495" y="826943"/>
            <a:ext cx="25077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XML Tree</a:t>
            </a:r>
            <a:endParaRPr lang="en-US" sz="4800" dirty="0"/>
          </a:p>
        </p:txBody>
      </p:sp>
      <p:sp>
        <p:nvSpPr>
          <p:cNvPr id="3" name="Rectangle 2"/>
          <p:cNvSpPr/>
          <p:nvPr/>
        </p:nvSpPr>
        <p:spPr>
          <a:xfrm>
            <a:off x="695740" y="1586538"/>
            <a:ext cx="3650974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&lt;?xml version="1.0" encoding= "UTF-8</a:t>
            </a:r>
            <a:r>
              <a:rPr lang="en-US" sz="1600" dirty="0" smtClean="0"/>
              <a:t>"?&gt;</a:t>
            </a:r>
          </a:p>
          <a:p>
            <a:r>
              <a:rPr lang="en-US" sz="1600" dirty="0" smtClean="0"/>
              <a:t>&lt;</a:t>
            </a:r>
            <a:r>
              <a:rPr lang="en-US" sz="1600" dirty="0"/>
              <a:t>Birthdays&gt;  </a:t>
            </a:r>
            <a:endParaRPr lang="en-US" sz="1600" dirty="0" smtClean="0"/>
          </a:p>
          <a:p>
            <a:r>
              <a:rPr lang="en-US" sz="1600" dirty="0" smtClean="0"/>
              <a:t>&lt;</a:t>
            </a:r>
            <a:r>
              <a:rPr lang="en-US" sz="1600" dirty="0" err="1"/>
              <a:t>FirstName</a:t>
            </a:r>
            <a:r>
              <a:rPr lang="en-US" sz="1600" dirty="0"/>
              <a:t>&gt;Tori&lt;/</a:t>
            </a:r>
            <a:r>
              <a:rPr lang="en-US" sz="1600" dirty="0" err="1"/>
              <a:t>FirstName</a:t>
            </a:r>
            <a:r>
              <a:rPr lang="en-US" sz="1600" dirty="0"/>
              <a:t>&gt;  </a:t>
            </a:r>
            <a:endParaRPr lang="en-US" sz="1600" dirty="0" smtClean="0"/>
          </a:p>
          <a:p>
            <a:r>
              <a:rPr lang="en-US" sz="1600" dirty="0" smtClean="0"/>
              <a:t>&lt;</a:t>
            </a:r>
            <a:r>
              <a:rPr lang="en-US" sz="1600" dirty="0" err="1"/>
              <a:t>LastName</a:t>
            </a:r>
            <a:r>
              <a:rPr lang="en-US" sz="1600" dirty="0"/>
              <a:t>&gt;Larson&lt;/</a:t>
            </a:r>
            <a:r>
              <a:rPr lang="en-US" sz="1600" dirty="0" err="1"/>
              <a:t>LastName</a:t>
            </a:r>
            <a:r>
              <a:rPr lang="en-US" sz="1600" dirty="0"/>
              <a:t>&gt;  &lt;Birthday&gt;05/26/2017&lt;/Birthday&gt;  &lt;</a:t>
            </a:r>
            <a:r>
              <a:rPr lang="en-US" sz="1600" dirty="0" err="1"/>
              <a:t>FirstName</a:t>
            </a:r>
            <a:r>
              <a:rPr lang="en-US" sz="1600" dirty="0"/>
              <a:t>&gt;Ben&lt;/</a:t>
            </a:r>
            <a:r>
              <a:rPr lang="en-US" sz="1600" dirty="0" err="1"/>
              <a:t>FirstName</a:t>
            </a:r>
            <a:r>
              <a:rPr lang="en-US" sz="1600" dirty="0"/>
              <a:t>&gt;  &lt;</a:t>
            </a:r>
            <a:r>
              <a:rPr lang="en-US" sz="1600" dirty="0" err="1"/>
              <a:t>LastName</a:t>
            </a:r>
            <a:r>
              <a:rPr lang="en-US" sz="1600" dirty="0"/>
              <a:t>&gt;Trevino&lt;/</a:t>
            </a:r>
            <a:r>
              <a:rPr lang="en-US" sz="1600" dirty="0" err="1"/>
              <a:t>LastName</a:t>
            </a:r>
            <a:r>
              <a:rPr lang="en-US" sz="1600" dirty="0"/>
              <a:t>&gt;   &lt;Birthday&gt;04/14/2017&lt;/Birthday&gt;  &lt;</a:t>
            </a:r>
            <a:r>
              <a:rPr lang="en-US" sz="1600" dirty="0" err="1"/>
              <a:t>FirstName</a:t>
            </a:r>
            <a:r>
              <a:rPr lang="en-US" sz="1600" dirty="0"/>
              <a:t>&gt;Justine&lt;/</a:t>
            </a:r>
            <a:r>
              <a:rPr lang="en-US" sz="1600" dirty="0" err="1"/>
              <a:t>FirstName</a:t>
            </a:r>
            <a:r>
              <a:rPr lang="en-US" sz="1600" dirty="0"/>
              <a:t>&gt;  &lt;</a:t>
            </a:r>
            <a:r>
              <a:rPr lang="en-US" sz="1600" dirty="0" err="1"/>
              <a:t>LastName</a:t>
            </a:r>
            <a:r>
              <a:rPr lang="en-US" sz="1600" dirty="0"/>
              <a:t>&gt;Espiritu&lt;/</a:t>
            </a:r>
            <a:r>
              <a:rPr lang="en-US" sz="1600" dirty="0" err="1"/>
              <a:t>LastName</a:t>
            </a:r>
            <a:r>
              <a:rPr lang="en-US" sz="1600" dirty="0"/>
              <a:t>&gt;  &lt;Birthday&gt;07/28/2017&lt;/Birthday&gt;   </a:t>
            </a:r>
            <a:endParaRPr lang="en-US" sz="1600" dirty="0" smtClean="0"/>
          </a:p>
          <a:p>
            <a:r>
              <a:rPr lang="en-US" sz="1600" dirty="0" smtClean="0"/>
              <a:t>&lt;/</a:t>
            </a:r>
            <a:r>
              <a:rPr lang="en-US" sz="1600" dirty="0"/>
              <a:t>Birthdays&gt;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r="24268" b="6862"/>
          <a:stretch/>
        </p:blipFill>
        <p:spPr>
          <a:xfrm>
            <a:off x="8452456" y="1013320"/>
            <a:ext cx="3043805" cy="42242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214647" y="6423939"/>
            <a:ext cx="3549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codebeautify.org</a:t>
            </a:r>
            <a:r>
              <a:rPr lang="en-US" dirty="0"/>
              <a:t>/</a:t>
            </a:r>
            <a:r>
              <a:rPr lang="en-US" dirty="0" err="1"/>
              <a:t>xmlviewer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r="31335"/>
          <a:stretch/>
        </p:blipFill>
        <p:spPr>
          <a:xfrm>
            <a:off x="4386469" y="1242441"/>
            <a:ext cx="3748682" cy="35725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35495" y="1422327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&lt;?xml version="1.0" encoding= "UTF-8</a:t>
            </a:r>
            <a:r>
              <a:rPr lang="en-US" dirty="0" smtClean="0"/>
              <a:t>"?&gt;</a:t>
            </a:r>
            <a:br>
              <a:rPr lang="en-US" dirty="0" smtClean="0"/>
            </a:br>
            <a:r>
              <a:rPr lang="en-US" dirty="0" smtClean="0"/>
              <a:t>&lt;</a:t>
            </a:r>
            <a:r>
              <a:rPr lang="en-US" dirty="0" err="1"/>
              <a:t>Personnel_Files</a:t>
            </a:r>
            <a:r>
              <a:rPr lang="en-US" dirty="0"/>
              <a:t>&gt;   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/>
              <a:t>&lt;Associate&gt;    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&gt;Tori&lt;/</a:t>
            </a:r>
            <a:r>
              <a:rPr lang="en-US" dirty="0" err="1"/>
              <a:t>FirstName</a:t>
            </a:r>
            <a:r>
              <a:rPr lang="en-US" dirty="0"/>
              <a:t>&gt;        &lt;</a:t>
            </a:r>
            <a:r>
              <a:rPr lang="en-US" dirty="0" err="1"/>
              <a:t>LastName</a:t>
            </a:r>
            <a:r>
              <a:rPr lang="en-US" dirty="0"/>
              <a:t>&gt;Larson&lt;/</a:t>
            </a:r>
            <a:r>
              <a:rPr lang="en-US" dirty="0" err="1"/>
              <a:t>LastName</a:t>
            </a:r>
            <a:r>
              <a:rPr lang="en-US" dirty="0"/>
              <a:t>&gt;        &lt;Birthday&gt;05/26/2017&lt;/Birthday&gt;   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/>
              <a:t>&lt;/Associate&gt;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Associate&gt;  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&gt;Ben&lt;/</a:t>
            </a:r>
            <a:r>
              <a:rPr lang="en-US" dirty="0" err="1"/>
              <a:t>FirstName</a:t>
            </a:r>
            <a:r>
              <a:rPr lang="en-US" dirty="0"/>
              <a:t>&gt;        &lt;</a:t>
            </a:r>
            <a:r>
              <a:rPr lang="en-US" dirty="0" err="1"/>
              <a:t>LastName</a:t>
            </a:r>
            <a:r>
              <a:rPr lang="en-US" dirty="0"/>
              <a:t>&gt;Trevino&lt;/</a:t>
            </a:r>
            <a:r>
              <a:rPr lang="en-US" dirty="0" err="1"/>
              <a:t>LastName</a:t>
            </a:r>
            <a:r>
              <a:rPr lang="en-US" dirty="0"/>
              <a:t>&gt;        &lt;Birthday&gt;04/14/2017&lt;/Birthday&gt;    </a:t>
            </a:r>
            <a:endParaRPr lang="en-US" dirty="0" smtClean="0"/>
          </a:p>
          <a:p>
            <a:r>
              <a:rPr lang="en-US" dirty="0" smtClean="0"/>
              <a:t>&lt;/</a:t>
            </a:r>
            <a:r>
              <a:rPr lang="en-US" dirty="0"/>
              <a:t>Associate&gt;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Associate&gt;  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/>
              <a:t>FirstName</a:t>
            </a:r>
            <a:r>
              <a:rPr lang="en-US" dirty="0"/>
              <a:t>&gt;Justine&lt;/</a:t>
            </a:r>
            <a:r>
              <a:rPr lang="en-US" dirty="0" err="1"/>
              <a:t>FirstName</a:t>
            </a:r>
            <a:r>
              <a:rPr lang="en-US" dirty="0"/>
              <a:t>&gt;        &lt;</a:t>
            </a:r>
            <a:r>
              <a:rPr lang="en-US" dirty="0" err="1"/>
              <a:t>LastName</a:t>
            </a:r>
            <a:r>
              <a:rPr lang="en-US" dirty="0"/>
              <a:t>&gt;Espiritu&lt;/</a:t>
            </a:r>
            <a:r>
              <a:rPr lang="en-US" dirty="0" err="1"/>
              <a:t>LastName</a:t>
            </a:r>
            <a:r>
              <a:rPr lang="en-US" dirty="0"/>
              <a:t>&gt;        &lt;Birthday&gt;07/28/2017&lt;/Birthday&gt;   </a:t>
            </a:r>
            <a:endParaRPr lang="en-US" dirty="0" smtClean="0"/>
          </a:p>
          <a:p>
            <a:r>
              <a:rPr lang="en-US" dirty="0" smtClean="0"/>
              <a:t>&lt;/</a:t>
            </a:r>
            <a:r>
              <a:rPr lang="en-US" dirty="0"/>
              <a:t>Associate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&lt;/</a:t>
            </a:r>
            <a:r>
              <a:rPr lang="en-US" dirty="0" err="1"/>
              <a:t>Personnel_Files</a:t>
            </a:r>
            <a:r>
              <a:rPr lang="en-US" dirty="0"/>
              <a:t>&gt;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5495" y="640089"/>
            <a:ext cx="5558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XML FINAL ATTEMPT WITH TREE</a:t>
            </a:r>
            <a:endParaRPr lang="en-US" sz="32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0142" y="1224864"/>
            <a:ext cx="4405658" cy="52757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5" r="26019" b="8726"/>
          <a:stretch/>
        </p:blipFill>
        <p:spPr>
          <a:xfrm>
            <a:off x="8240640" y="902208"/>
            <a:ext cx="3255621" cy="42489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7813" y="2349522"/>
            <a:ext cx="8073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{"Birthdays":[  </a:t>
            </a:r>
          </a:p>
          <a:p>
            <a:r>
              <a:rPr lang="en-US" sz="2000" dirty="0"/>
              <a:t>{"</a:t>
            </a:r>
            <a:r>
              <a:rPr lang="en-US" sz="2000" dirty="0" err="1"/>
              <a:t>FirstName</a:t>
            </a:r>
            <a:r>
              <a:rPr lang="en-US" sz="2000" dirty="0"/>
              <a:t>": "Tori", "</a:t>
            </a:r>
            <a:r>
              <a:rPr lang="en-US" sz="2000" dirty="0" err="1"/>
              <a:t>LastName</a:t>
            </a:r>
            <a:r>
              <a:rPr lang="en-US" sz="2000" dirty="0"/>
              <a:t>": "Larson</a:t>
            </a:r>
            <a:r>
              <a:rPr lang="en-US" sz="2000" dirty="0" smtClean="0"/>
              <a:t>", "</a:t>
            </a:r>
            <a:r>
              <a:rPr lang="en-US" sz="2000" dirty="0"/>
              <a:t>Birthday":"05/26/2017"},  </a:t>
            </a:r>
          </a:p>
          <a:p>
            <a:r>
              <a:rPr lang="en-US" sz="2000" dirty="0"/>
              <a:t>{"</a:t>
            </a:r>
            <a:r>
              <a:rPr lang="en-US" sz="2000" dirty="0" err="1"/>
              <a:t>FirstName</a:t>
            </a:r>
            <a:r>
              <a:rPr lang="en-US" sz="2000" dirty="0"/>
              <a:t>": "Ben", "</a:t>
            </a:r>
            <a:r>
              <a:rPr lang="en-US" sz="2000" dirty="0" err="1"/>
              <a:t>LastName</a:t>
            </a:r>
            <a:r>
              <a:rPr lang="en-US" sz="2000" dirty="0"/>
              <a:t>": "Trevino", "Birthday": "04/14/2017"},  {"</a:t>
            </a:r>
            <a:r>
              <a:rPr lang="en-US" sz="2000" dirty="0" err="1"/>
              <a:t>FirstName</a:t>
            </a:r>
            <a:r>
              <a:rPr lang="en-US" sz="2000" dirty="0"/>
              <a:t>": "Justine", "</a:t>
            </a:r>
            <a:r>
              <a:rPr lang="en-US" sz="2000" dirty="0" err="1"/>
              <a:t>LastName</a:t>
            </a:r>
            <a:r>
              <a:rPr lang="en-US" sz="2000" dirty="0"/>
              <a:t>": "Espiritu", "Birthday": "07/28/2017"}</a:t>
            </a:r>
          </a:p>
          <a:p>
            <a:r>
              <a:rPr lang="en-US" sz="2000" dirty="0"/>
              <a:t>]}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735495" y="685576"/>
            <a:ext cx="41729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JSON TREE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5773</TotalTime>
  <Words>456</Words>
  <Application>Microsoft Macintosh PowerPoint</Application>
  <PresentationFormat>Widescreen</PresentationFormat>
  <Paragraphs>98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Victoria Larson</cp:lastModifiedBy>
  <cp:revision>66</cp:revision>
  <dcterms:created xsi:type="dcterms:W3CDTF">2017-10-26T06:05:04Z</dcterms:created>
  <dcterms:modified xsi:type="dcterms:W3CDTF">2017-11-17T04:48:53Z</dcterms:modified>
</cp:coreProperties>
</file>

<file path=docProps/thumbnail.jpeg>
</file>